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6CDA8-3964-469F-B149-12AC5A0E3436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1C66-FEF8-408D-B86E-937EDCD93C2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01C66-FEF8-408D-B86E-937EDCD93C2C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D256-3669-42BA-A9EE-51D8358B365E}" type="datetimeFigureOut">
              <a:rPr lang="el-GR" smtClean="0"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E57F-71EE-4134-8E9A-8A14DDC59A0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</a:rPr>
              <a:t>Εργασία στα Αρχαία Α’ Λυκείου</a:t>
            </a:r>
            <a:endParaRPr lang="el-GR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Χριστίνα-Πελαγία </a:t>
            </a:r>
            <a:r>
              <a:rPr lang="el-GR" dirty="0" err="1" smtClean="0">
                <a:solidFill>
                  <a:srgbClr val="FF0000"/>
                </a:solidFill>
              </a:rPr>
              <a:t>Μπάτρη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Τμήμα: Α’3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79712" y="4800600"/>
            <a:ext cx="5486400" cy="566738"/>
          </a:xfrm>
        </p:spPr>
        <p:txBody>
          <a:bodyPr/>
          <a:lstStyle/>
          <a:p>
            <a:r>
              <a:rPr lang="el-GR" dirty="0" smtClean="0"/>
              <a:t>Ο </a:t>
            </a:r>
            <a:r>
              <a:rPr lang="el-GR" dirty="0" smtClean="0"/>
              <a:t>ΘΟΥΚΥΔΙΔΗΣ </a:t>
            </a:r>
            <a:r>
              <a:rPr lang="el-GR" dirty="0" smtClean="0"/>
              <a:t>ΓΙΑ ΤΟΝ ΠΟΛΕΜΟ</a:t>
            </a:r>
            <a:endParaRPr lang="el-GR" dirty="0"/>
          </a:p>
        </p:txBody>
      </p:sp>
      <p:pic>
        <p:nvPicPr>
          <p:cNvPr id="5" name="4 - Θέση εικόνας" descr="Αρχαια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1800" dirty="0" smtClean="0"/>
              <a:t>«Οι δε πολλοί των ικετών , όσοι ουκ επείσθησαν, ως </a:t>
            </a:r>
            <a:r>
              <a:rPr lang="el-GR" sz="1800" dirty="0" err="1" smtClean="0"/>
              <a:t>εώρων</a:t>
            </a:r>
            <a:r>
              <a:rPr lang="el-GR" sz="1800" dirty="0" smtClean="0"/>
              <a:t> τα </a:t>
            </a:r>
            <a:r>
              <a:rPr lang="el-GR" sz="1800" dirty="0" err="1" smtClean="0"/>
              <a:t>γιγνόμενα</a:t>
            </a:r>
            <a:r>
              <a:rPr lang="el-GR" sz="1800" dirty="0" smtClean="0"/>
              <a:t>, </a:t>
            </a:r>
            <a:r>
              <a:rPr lang="el-GR" sz="1800" dirty="0" err="1" smtClean="0"/>
              <a:t>διέφθειρον</a:t>
            </a:r>
            <a:r>
              <a:rPr lang="el-GR" sz="1800" dirty="0" smtClean="0"/>
              <a:t> αυτού εν τω </a:t>
            </a:r>
            <a:r>
              <a:rPr lang="el-GR" sz="1800" dirty="0" err="1" smtClean="0"/>
              <a:t>ιερω</a:t>
            </a:r>
            <a:r>
              <a:rPr lang="el-GR" sz="1800" dirty="0" smtClean="0"/>
              <a:t> αλλήλους, και εκ των δένδρων τινές </a:t>
            </a:r>
            <a:r>
              <a:rPr lang="el-GR" sz="1800" dirty="0" err="1" smtClean="0"/>
              <a:t>απήγχοντο</a:t>
            </a:r>
            <a:r>
              <a:rPr lang="el-GR" sz="1800" dirty="0" smtClean="0"/>
              <a:t>, οι </a:t>
            </a:r>
            <a:r>
              <a:rPr lang="el-GR" sz="1800" dirty="0" err="1" smtClean="0"/>
              <a:t>δ’ως</a:t>
            </a:r>
            <a:r>
              <a:rPr lang="el-GR" sz="1800" dirty="0" smtClean="0"/>
              <a:t> έκαστοι </a:t>
            </a:r>
            <a:r>
              <a:rPr lang="el-GR" sz="1800" dirty="0" err="1" smtClean="0"/>
              <a:t>εδλυναντο</a:t>
            </a:r>
            <a:r>
              <a:rPr lang="el-GR" sz="1800" dirty="0" smtClean="0"/>
              <a:t> </a:t>
            </a:r>
            <a:r>
              <a:rPr lang="el-GR" sz="1800" dirty="0" err="1" smtClean="0"/>
              <a:t>ανηλουντο</a:t>
            </a:r>
            <a:r>
              <a:rPr lang="el-GR" sz="1800" dirty="0" smtClean="0"/>
              <a:t>»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ΘΟΥΚΥΔΙΔΗΣ </a:t>
            </a:r>
            <a:r>
              <a:rPr lang="el-GR" dirty="0" smtClean="0"/>
              <a:t>ΓΙΑ ΤΟΝ ΠΟΛΕΜΟ</a:t>
            </a:r>
            <a:endParaRPr lang="el-GR" dirty="0"/>
          </a:p>
        </p:txBody>
      </p:sp>
      <p:pic>
        <p:nvPicPr>
          <p:cNvPr id="5" name="4 - Θέση εικόνας" descr="πολεμο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44" r="12544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l-GR" sz="1600" dirty="0" smtClean="0"/>
              <a:t>«</a:t>
            </a:r>
            <a:r>
              <a:rPr lang="el-GR" sz="1600" dirty="0" err="1" smtClean="0"/>
              <a:t>πασα</a:t>
            </a:r>
            <a:r>
              <a:rPr lang="el-GR" sz="1600" dirty="0" smtClean="0"/>
              <a:t> τε ιδέα κατέστη θανάτου, και </a:t>
            </a:r>
            <a:r>
              <a:rPr lang="el-GR" sz="1600" dirty="0" err="1" smtClean="0"/>
              <a:t>οιον</a:t>
            </a:r>
            <a:r>
              <a:rPr lang="el-GR" sz="1600" dirty="0" smtClean="0"/>
              <a:t> </a:t>
            </a:r>
            <a:r>
              <a:rPr lang="el-GR" sz="1600" dirty="0" err="1" smtClean="0"/>
              <a:t>φιλει</a:t>
            </a:r>
            <a:r>
              <a:rPr lang="el-GR" sz="1600" dirty="0" smtClean="0"/>
              <a:t> εν τω </a:t>
            </a:r>
            <a:r>
              <a:rPr lang="el-GR" sz="1600" dirty="0" err="1" smtClean="0"/>
              <a:t>τοιούτω</a:t>
            </a:r>
            <a:r>
              <a:rPr lang="el-GR" sz="1600" dirty="0" smtClean="0"/>
              <a:t> γίγνεσθαι, ουδέν ότι ου </a:t>
            </a:r>
            <a:r>
              <a:rPr lang="el-GR" sz="1600" dirty="0" err="1" smtClean="0"/>
              <a:t>ξυνέβη</a:t>
            </a:r>
            <a:r>
              <a:rPr lang="el-GR" sz="1600" dirty="0" smtClean="0"/>
              <a:t> και έτι περαιτέρω. Και γάρ πατήρ </a:t>
            </a:r>
            <a:r>
              <a:rPr lang="el-GR" sz="1600" dirty="0" err="1" smtClean="0"/>
              <a:t>παιδα</a:t>
            </a:r>
            <a:r>
              <a:rPr lang="el-GR" sz="1600" dirty="0" smtClean="0"/>
              <a:t> </a:t>
            </a:r>
            <a:r>
              <a:rPr lang="el-GR" sz="1600" dirty="0" err="1" smtClean="0"/>
              <a:t>απέκτεινε</a:t>
            </a:r>
            <a:r>
              <a:rPr lang="el-GR" sz="1600" dirty="0" smtClean="0"/>
              <a:t> και από των </a:t>
            </a:r>
            <a:r>
              <a:rPr lang="el-GR" sz="1600" dirty="0" err="1" smtClean="0"/>
              <a:t>ιερων</a:t>
            </a:r>
            <a:r>
              <a:rPr lang="el-GR" sz="1600" dirty="0" smtClean="0"/>
              <a:t> </a:t>
            </a:r>
            <a:r>
              <a:rPr lang="el-GR" sz="1600" dirty="0" err="1" smtClean="0"/>
              <a:t>απεσπωντο</a:t>
            </a:r>
            <a:r>
              <a:rPr lang="el-GR" sz="1600" dirty="0" smtClean="0"/>
              <a:t> και προς </a:t>
            </a:r>
            <a:r>
              <a:rPr lang="el-GR" sz="1600" dirty="0" err="1" smtClean="0"/>
              <a:t>αυτοισ</a:t>
            </a:r>
            <a:r>
              <a:rPr lang="el-GR" sz="1600" dirty="0" smtClean="0"/>
              <a:t> </a:t>
            </a:r>
            <a:r>
              <a:rPr lang="el-GR" sz="1600" dirty="0" err="1" smtClean="0"/>
              <a:t>εκτείνοντο</a:t>
            </a:r>
            <a:r>
              <a:rPr lang="el-GR" sz="1600" dirty="0" smtClean="0"/>
              <a:t>, οι δε </a:t>
            </a:r>
            <a:r>
              <a:rPr lang="el-GR" sz="1600" dirty="0" err="1" smtClean="0"/>
              <a:t>τινες</a:t>
            </a:r>
            <a:r>
              <a:rPr lang="el-GR" sz="1600" dirty="0" smtClean="0"/>
              <a:t> και </a:t>
            </a:r>
            <a:r>
              <a:rPr lang="el-GR" sz="1600" dirty="0" err="1" smtClean="0"/>
              <a:t>περιοικοδομηθέντες</a:t>
            </a:r>
            <a:r>
              <a:rPr lang="el-GR" sz="1600" dirty="0" smtClean="0"/>
              <a:t> εν του Διονύσου τω </a:t>
            </a:r>
            <a:r>
              <a:rPr lang="el-GR" sz="1600" dirty="0" err="1" smtClean="0"/>
              <a:t>ιερω</a:t>
            </a:r>
            <a:r>
              <a:rPr lang="el-GR" sz="1600" dirty="0" smtClean="0"/>
              <a:t> </a:t>
            </a:r>
            <a:r>
              <a:rPr lang="el-GR" sz="1600" dirty="0" err="1" smtClean="0"/>
              <a:t>απέθανον</a:t>
            </a:r>
            <a:r>
              <a:rPr lang="el-GR" sz="1600" dirty="0" smtClean="0"/>
              <a:t>»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ΘΟΥΚΥΔΙΔΗΣ </a:t>
            </a:r>
            <a:r>
              <a:rPr lang="el-GR" dirty="0" smtClean="0"/>
              <a:t>ΓΙΑ ΤΟΝ ΠΟΛΕΜΟ</a:t>
            </a:r>
            <a:endParaRPr lang="el-GR" dirty="0"/>
          </a:p>
        </p:txBody>
      </p:sp>
      <p:pic>
        <p:nvPicPr>
          <p:cNvPr id="5" name="4 - Θέση εικόνας" descr="εικονες πολεμου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667" r="16667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«</a:t>
            </a:r>
            <a:r>
              <a:rPr lang="el-GR" sz="1800" dirty="0" err="1" smtClean="0"/>
              <a:t>ἕως</a:t>
            </a:r>
            <a:r>
              <a:rPr lang="el-GR" sz="1800" dirty="0" smtClean="0"/>
              <a:t> </a:t>
            </a:r>
            <a:r>
              <a:rPr lang="el-GR" sz="1800" dirty="0" err="1" smtClean="0"/>
              <a:t>ἂν</a:t>
            </a:r>
            <a:r>
              <a:rPr lang="el-GR" sz="1800" dirty="0" smtClean="0"/>
              <a:t> ἡ </a:t>
            </a:r>
            <a:r>
              <a:rPr lang="el-GR" sz="1800" dirty="0" err="1" smtClean="0"/>
              <a:t>αὐτὴ</a:t>
            </a:r>
            <a:r>
              <a:rPr lang="el-GR" sz="1800" dirty="0" smtClean="0"/>
              <a:t> </a:t>
            </a:r>
            <a:r>
              <a:rPr lang="el-GR" sz="1800" dirty="0" err="1" smtClean="0"/>
              <a:t>φύσις</a:t>
            </a:r>
            <a:r>
              <a:rPr lang="el-GR" sz="1800" dirty="0" smtClean="0"/>
              <a:t> </a:t>
            </a:r>
            <a:r>
              <a:rPr lang="el-GR" sz="1800" dirty="0" err="1" smtClean="0"/>
              <a:t>ἀνθρώπων</a:t>
            </a:r>
            <a:r>
              <a:rPr lang="el-GR" sz="1800" dirty="0" smtClean="0"/>
              <a:t> ᾖ» : «όσο ή φύση (ο χαρακτήρας) του ανθρώπου μένει η ίδια».</a:t>
            </a:r>
            <a:endParaRPr lang="el-G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ΘΟΥΚΥΔΙΔΗΣ </a:t>
            </a:r>
            <a:r>
              <a:rPr lang="el-GR" dirty="0" smtClean="0"/>
              <a:t>ΓΙΑ ΤΟΝ ΠΟΛΕΜΟ</a:t>
            </a:r>
            <a:endParaRPr lang="el-GR" dirty="0"/>
          </a:p>
        </p:txBody>
      </p:sp>
      <p:pic>
        <p:nvPicPr>
          <p:cNvPr id="5" name="4 - Θέση εικόνας" descr="εικονες πολεμου 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1449" b="11449"/>
          <a:stretch>
            <a:fillRect/>
          </a:stretch>
        </p:blipFill>
        <p:spPr/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«ὁ </a:t>
            </a:r>
            <a:r>
              <a:rPr lang="el-GR" sz="2000" dirty="0" err="1" smtClean="0"/>
              <a:t>δὲ</a:t>
            </a:r>
            <a:r>
              <a:rPr lang="el-GR" sz="2000" dirty="0" smtClean="0"/>
              <a:t> </a:t>
            </a:r>
            <a:r>
              <a:rPr lang="el-GR" sz="2000" dirty="0" err="1" smtClean="0"/>
              <a:t>πόλεμος</a:t>
            </a:r>
            <a:r>
              <a:rPr lang="el-GR" sz="2000" dirty="0" smtClean="0"/>
              <a:t> </a:t>
            </a:r>
            <a:r>
              <a:rPr lang="el-GR" sz="2000" dirty="0" err="1" smtClean="0"/>
              <a:t>βίαιος</a:t>
            </a:r>
            <a:r>
              <a:rPr lang="el-GR" sz="2000" dirty="0" smtClean="0"/>
              <a:t> </a:t>
            </a:r>
            <a:r>
              <a:rPr lang="el-GR" sz="2000" dirty="0" err="1" smtClean="0"/>
              <a:t>διδάσκαλος</a:t>
            </a:r>
            <a:r>
              <a:rPr lang="el-GR" sz="2000" dirty="0" smtClean="0"/>
              <a:t>»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149</Words>
  <Application>Microsoft Office PowerPoint</Application>
  <PresentationFormat>Προβολή στην οθόνη (4:3)</PresentationFormat>
  <Paragraphs>12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Εργασία στα Αρχαία Α’ Λυκείου</vt:lpstr>
      <vt:lpstr>Ο ΘΟΥΚΥΔΙΔΗΣ ΓΙΑ ΤΟΝ ΠΟΛΕΜΟ</vt:lpstr>
      <vt:lpstr>Ο ΘΟΥΚΥΔΙΔΗΣ ΓΙΑ ΤΟΝ ΠΟΛΕΜΟ</vt:lpstr>
      <vt:lpstr>Ο ΘΟΥΚΥΔΙΔΗΣ ΓΙΑ ΤΟΝ ΠΟΛΕΜΟ</vt:lpstr>
      <vt:lpstr>Ο ΘΟΥΚΥΔΙΔΗΣ ΓΙΑ ΤΟΝ ΠΟΛΕΜΟ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Κάτια</cp:lastModifiedBy>
  <cp:revision>6</cp:revision>
  <dcterms:created xsi:type="dcterms:W3CDTF">2020-04-20T14:33:32Z</dcterms:created>
  <dcterms:modified xsi:type="dcterms:W3CDTF">2020-05-08T07:35:01Z</dcterms:modified>
</cp:coreProperties>
</file>